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6" r:id="rId4"/>
    <p:sldId id="269" r:id="rId5"/>
    <p:sldId id="259" r:id="rId6"/>
    <p:sldId id="271" r:id="rId7"/>
    <p:sldId id="260" r:id="rId8"/>
    <p:sldId id="262" r:id="rId9"/>
    <p:sldId id="272" r:id="rId10"/>
    <p:sldId id="273" r:id="rId11"/>
    <p:sldId id="268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8" autoAdjust="0"/>
    <p:restoredTop sz="94728" autoAdjust="0"/>
  </p:normalViewPr>
  <p:slideViewPr>
    <p:cSldViewPr>
      <p:cViewPr>
        <p:scale>
          <a:sx n="50" d="100"/>
          <a:sy n="50" d="100"/>
        </p:scale>
        <p:origin x="-2670" y="-13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plotArea>
      <c:layout>
        <c:manualLayout>
          <c:layoutTarget val="inner"/>
          <c:xMode val="edge"/>
          <c:yMode val="edge"/>
          <c:x val="0.14431405337101694"/>
          <c:y val="3.4453387657392177E-2"/>
          <c:w val="0.67181255561427766"/>
          <c:h val="0.87931503984694859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ES" dirty="0">
                        <a:solidFill>
                          <a:schemeClr val="bg1"/>
                        </a:solidFill>
                      </a:rPr>
                      <a:t>Donación de material de </a:t>
                    </a:r>
                    <a:r>
                      <a:rPr lang="es-ES" dirty="0" err="1">
                        <a:solidFill>
                          <a:schemeClr val="bg1"/>
                        </a:solidFill>
                      </a:rPr>
                      <a:t>osteosintesis</a:t>
                    </a:r>
                    <a:r>
                      <a:rPr lang="es-ES" dirty="0">
                        <a:solidFill>
                          <a:schemeClr val="bg1"/>
                        </a:solidFill>
                      </a:rPr>
                      <a:t>.
17%</a:t>
                    </a:r>
                  </a:p>
                </c:rich>
              </c:tx>
              <c:showCatName val="1"/>
              <c:showPercent val="1"/>
            </c:dLbl>
            <c:dLbl>
              <c:idx val="8"/>
              <c:layout>
                <c:manualLayout>
                  <c:x val="0.13934692614631605"/>
                  <c:y val="-0.1086130666190561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Personas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err="1" smtClean="0"/>
                      <a:t>a</a:t>
                    </a:r>
                    <a:r>
                      <a:rPr lang="en-US" dirty="0" err="1" smtClean="0"/>
                      <a:t>mputadas</a:t>
                    </a:r>
                    <a:r>
                      <a:rPr lang="en-US" dirty="0"/>
                      <a:t>
63%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200">
                    <a:solidFill>
                      <a:schemeClr val="bg2"/>
                    </a:solidFill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Sheet4!$D$5:$D$13</c:f>
              <c:strCache>
                <c:ptCount val="9"/>
                <c:pt idx="0">
                  <c:v>Donación de material de osteosintesis.</c:v>
                </c:pt>
                <c:pt idx="1">
                  <c:v>Cadena humanitaria (Traslado internacional) </c:v>
                </c:pt>
                <c:pt idx="2">
                  <c:v>Donación de silla de ruedas</c:v>
                </c:pt>
                <c:pt idx="3">
                  <c:v>Pago por realización de estudios médicos </c:v>
                </c:pt>
                <c:pt idx="4">
                  <c:v>Donación de prótesis de ojo</c:v>
                </c:pt>
                <c:pt idx="5">
                  <c:v>Donación de silla de muletas</c:v>
                </c:pt>
                <c:pt idx="6">
                  <c:v>Donación de silla de ruedas y muletas</c:v>
                </c:pt>
                <c:pt idx="7">
                  <c:v>Compra de antídoto para picadura de serpiente </c:v>
                </c:pt>
                <c:pt idx="8">
                  <c:v>Amputados</c:v>
                </c:pt>
              </c:strCache>
            </c:strRef>
          </c:cat>
          <c:val>
            <c:numRef>
              <c:f>Sheet4!$E$5:$E$13</c:f>
              <c:numCache>
                <c:formatCode>General</c:formatCode>
                <c:ptCount val="9"/>
                <c:pt idx="0">
                  <c:v>19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4</c:v>
                </c:pt>
                <c:pt idx="7">
                  <c:v>1</c:v>
                </c:pt>
                <c:pt idx="8">
                  <c:v>69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Sheet1!$C$5</c:f>
              <c:strCache>
                <c:ptCount val="1"/>
                <c:pt idx="0">
                  <c:v>No. Personas por nacionalidad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Guatemalteca</a:t>
                    </a:r>
                    <a:r>
                      <a:rPr lang="en-US" dirty="0"/>
                      <a:t>
14%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Sheet1!$B$6:$B$9</c:f>
              <c:strCache>
                <c:ptCount val="4"/>
                <c:pt idx="0">
                  <c:v>Guatemaltecas</c:v>
                </c:pt>
                <c:pt idx="1">
                  <c:v>Nicaraguense</c:v>
                </c:pt>
                <c:pt idx="2">
                  <c:v>Hondureña</c:v>
                </c:pt>
                <c:pt idx="3">
                  <c:v>Salvadoreña</c:v>
                </c:pt>
              </c:strCache>
            </c:strRef>
          </c:cat>
          <c:val>
            <c:numRef>
              <c:f>Sheet1!$C$6:$C$9</c:f>
              <c:numCache>
                <c:formatCode>General</c:formatCode>
                <c:ptCount val="4"/>
                <c:pt idx="0">
                  <c:v>15</c:v>
                </c:pt>
                <c:pt idx="1">
                  <c:v>6</c:v>
                </c:pt>
                <c:pt idx="2">
                  <c:v>69</c:v>
                </c:pt>
                <c:pt idx="3">
                  <c:v>19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Sheet3!$C$3</c:f>
              <c:strCache>
                <c:ptCount val="1"/>
                <c:pt idx="0">
                  <c:v>No. personas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Sheet3!$B$4:$B$8</c:f>
              <c:strCache>
                <c:ptCount val="5"/>
                <c:pt idx="0">
                  <c:v>0-17 años</c:v>
                </c:pt>
                <c:pt idx="1">
                  <c:v>18-30 años</c:v>
                </c:pt>
                <c:pt idx="2">
                  <c:v>31-38 años</c:v>
                </c:pt>
                <c:pt idx="3">
                  <c:v>42-59 años</c:v>
                </c:pt>
                <c:pt idx="4">
                  <c:v>Sin información </c:v>
                </c:pt>
              </c:strCache>
            </c:strRef>
          </c:cat>
          <c:val>
            <c:numRef>
              <c:f>Sheet3!$C$4:$C$8</c:f>
              <c:numCache>
                <c:formatCode>General</c:formatCode>
                <c:ptCount val="5"/>
                <c:pt idx="0">
                  <c:v>4</c:v>
                </c:pt>
                <c:pt idx="1">
                  <c:v>50</c:v>
                </c:pt>
                <c:pt idx="2">
                  <c:v>28</c:v>
                </c:pt>
                <c:pt idx="3">
                  <c:v>20</c:v>
                </c:pt>
                <c:pt idx="4">
                  <c:v>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4E5ED-2906-4701-8C12-DDC1D75C876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BFDD8F0-6E10-4E83-A844-7EB787720D35}">
      <dgm:prSet phldrT="[Text]" custT="1"/>
      <dgm:spPr/>
      <dgm:t>
        <a:bodyPr/>
        <a:lstStyle/>
        <a:p>
          <a:r>
            <a:rPr lang="es-ES" sz="1400" dirty="0" smtClean="0"/>
            <a:t>Condiciones en las que se viajan </a:t>
          </a:r>
          <a:endParaRPr lang="en-GB" sz="1400" dirty="0"/>
        </a:p>
      </dgm:t>
    </dgm:pt>
    <dgm:pt modelId="{438506AB-D7DB-451B-831B-B3E742A7071B}" type="parTrans" cxnId="{26FF3D7D-6DDD-4CB1-8ED5-769000D0C7DB}">
      <dgm:prSet/>
      <dgm:spPr/>
      <dgm:t>
        <a:bodyPr/>
        <a:lstStyle/>
        <a:p>
          <a:endParaRPr lang="en-GB"/>
        </a:p>
      </dgm:t>
    </dgm:pt>
    <dgm:pt modelId="{E005AE7D-0162-4583-A230-E02430E31374}" type="sibTrans" cxnId="{26FF3D7D-6DDD-4CB1-8ED5-769000D0C7DB}">
      <dgm:prSet/>
      <dgm:spPr/>
      <dgm:t>
        <a:bodyPr/>
        <a:lstStyle/>
        <a:p>
          <a:endParaRPr lang="en-GB"/>
        </a:p>
      </dgm:t>
    </dgm:pt>
    <dgm:pt modelId="{D57EA962-8DF7-4EAB-A64D-FC16626220A2}">
      <dgm:prSet phldrT="[Text]" custT="1"/>
      <dgm:spPr/>
      <dgm:t>
        <a:bodyPr/>
        <a:lstStyle/>
        <a:p>
          <a:r>
            <a:rPr lang="es-ES" sz="1600" dirty="0" smtClean="0"/>
            <a:t>Violencia</a:t>
          </a:r>
          <a:endParaRPr lang="en-GB" sz="1600" dirty="0"/>
        </a:p>
      </dgm:t>
    </dgm:pt>
    <dgm:pt modelId="{1CA2577B-F2C2-4EF1-9D36-0488035D0AA2}" type="parTrans" cxnId="{18B7854B-5392-4FC1-9032-22D122DA34F0}">
      <dgm:prSet/>
      <dgm:spPr/>
      <dgm:t>
        <a:bodyPr/>
        <a:lstStyle/>
        <a:p>
          <a:endParaRPr lang="en-GB"/>
        </a:p>
      </dgm:t>
    </dgm:pt>
    <dgm:pt modelId="{E27FF5E8-FA31-4767-9F5B-3DBDB2CAFDD0}" type="sibTrans" cxnId="{18B7854B-5392-4FC1-9032-22D122DA34F0}">
      <dgm:prSet/>
      <dgm:spPr/>
      <dgm:t>
        <a:bodyPr/>
        <a:lstStyle/>
        <a:p>
          <a:endParaRPr lang="en-GB"/>
        </a:p>
      </dgm:t>
    </dgm:pt>
    <dgm:pt modelId="{7694D052-C168-445B-BE4A-CABFAB291EE8}">
      <dgm:prSet phldrT="[Text]" custT="1"/>
      <dgm:spPr/>
      <dgm:t>
        <a:bodyPr/>
        <a:lstStyle/>
        <a:p>
          <a:r>
            <a:rPr lang="es-ES" sz="1200" dirty="0" smtClean="0"/>
            <a:t>Descarrilamiento y caídas del tren</a:t>
          </a:r>
          <a:endParaRPr lang="en-GB" sz="1200" dirty="0"/>
        </a:p>
      </dgm:t>
    </dgm:pt>
    <dgm:pt modelId="{BD5E5960-A943-442A-B316-53045803193B}" type="parTrans" cxnId="{9EB10247-76C5-4101-B2B1-04315282FF5B}">
      <dgm:prSet/>
      <dgm:spPr/>
      <dgm:t>
        <a:bodyPr/>
        <a:lstStyle/>
        <a:p>
          <a:endParaRPr lang="en-GB"/>
        </a:p>
      </dgm:t>
    </dgm:pt>
    <dgm:pt modelId="{B4718601-3A97-47D6-AE80-AC0D03D9D222}" type="sibTrans" cxnId="{9EB10247-76C5-4101-B2B1-04315282FF5B}">
      <dgm:prSet/>
      <dgm:spPr/>
      <dgm:t>
        <a:bodyPr/>
        <a:lstStyle/>
        <a:p>
          <a:endParaRPr lang="en-GB"/>
        </a:p>
      </dgm:t>
    </dgm:pt>
    <dgm:pt modelId="{A21898C5-C418-404D-95A2-32738DA764AC}">
      <dgm:prSet phldrT="[Text]" custT="1"/>
      <dgm:spPr/>
      <dgm:t>
        <a:bodyPr/>
        <a:lstStyle/>
        <a:p>
          <a:r>
            <a:rPr lang="es-ES" sz="1800" dirty="0" smtClean="0"/>
            <a:t>Poca pericia</a:t>
          </a:r>
          <a:endParaRPr lang="en-GB" sz="1800" dirty="0"/>
        </a:p>
      </dgm:t>
    </dgm:pt>
    <dgm:pt modelId="{1907199B-EA6E-4A2D-BBE5-244BFFC490EF}" type="parTrans" cxnId="{8B2A53EA-8768-49EA-9D82-83B7D74C280D}">
      <dgm:prSet/>
      <dgm:spPr/>
      <dgm:t>
        <a:bodyPr/>
        <a:lstStyle/>
        <a:p>
          <a:endParaRPr lang="en-GB"/>
        </a:p>
      </dgm:t>
    </dgm:pt>
    <dgm:pt modelId="{51A7713F-8775-4FC7-A5AE-8D5E6D493926}" type="sibTrans" cxnId="{8B2A53EA-8768-49EA-9D82-83B7D74C280D}">
      <dgm:prSet/>
      <dgm:spPr/>
      <dgm:t>
        <a:bodyPr/>
        <a:lstStyle/>
        <a:p>
          <a:endParaRPr lang="en-GB"/>
        </a:p>
      </dgm:t>
    </dgm:pt>
    <dgm:pt modelId="{48E20AD6-C649-4332-8EB0-9941B3DCE8B9}">
      <dgm:prSet phldrT="[Text]"/>
      <dgm:spPr/>
      <dgm:t>
        <a:bodyPr/>
        <a:lstStyle/>
        <a:p>
          <a:r>
            <a:rPr lang="es-ES" dirty="0" smtClean="0"/>
            <a:t>Vallas en algunos puntos de la ruta del tren</a:t>
          </a:r>
          <a:endParaRPr lang="en-GB" dirty="0"/>
        </a:p>
      </dgm:t>
    </dgm:pt>
    <dgm:pt modelId="{33A75E15-5D6D-4E73-86C2-6EEBB2354313}" type="parTrans" cxnId="{D82DDA13-F7F5-4A7F-A6B7-4BD00574A128}">
      <dgm:prSet/>
      <dgm:spPr/>
      <dgm:t>
        <a:bodyPr/>
        <a:lstStyle/>
        <a:p>
          <a:endParaRPr lang="en-GB"/>
        </a:p>
      </dgm:t>
    </dgm:pt>
    <dgm:pt modelId="{61B90E6C-7477-411C-8E28-D99677D8033A}" type="sibTrans" cxnId="{D82DDA13-F7F5-4A7F-A6B7-4BD00574A128}">
      <dgm:prSet/>
      <dgm:spPr/>
      <dgm:t>
        <a:bodyPr/>
        <a:lstStyle/>
        <a:p>
          <a:endParaRPr lang="en-GB"/>
        </a:p>
      </dgm:t>
    </dgm:pt>
    <dgm:pt modelId="{021D072F-3A4B-4548-9283-3309A5B765FE}">
      <dgm:prSet phldrT="[Text]" custT="1"/>
      <dgm:spPr/>
      <dgm:t>
        <a:bodyPr/>
        <a:lstStyle/>
        <a:p>
          <a:r>
            <a:rPr lang="es-ES" sz="1200" dirty="0" smtClean="0"/>
            <a:t>Accidentes automovilísticos</a:t>
          </a:r>
          <a:endParaRPr lang="en-GB" sz="1200" dirty="0"/>
        </a:p>
      </dgm:t>
    </dgm:pt>
    <dgm:pt modelId="{6B04EE5E-284E-4996-99DF-32B6266B851B}" type="parTrans" cxnId="{5523F629-7192-4694-AC09-B5B628A28B84}">
      <dgm:prSet/>
      <dgm:spPr/>
      <dgm:t>
        <a:bodyPr/>
        <a:lstStyle/>
        <a:p>
          <a:endParaRPr lang="en-GB"/>
        </a:p>
      </dgm:t>
    </dgm:pt>
    <dgm:pt modelId="{5B6752BD-7783-4493-BBA7-FA11D4419C41}" type="sibTrans" cxnId="{5523F629-7192-4694-AC09-B5B628A28B84}">
      <dgm:prSet/>
      <dgm:spPr/>
      <dgm:t>
        <a:bodyPr/>
        <a:lstStyle/>
        <a:p>
          <a:endParaRPr lang="en-GB"/>
        </a:p>
      </dgm:t>
    </dgm:pt>
    <dgm:pt modelId="{C9B81775-BB12-4012-8874-2A0DCE47B0C4}">
      <dgm:prSet phldrT="[Text]" custT="1"/>
      <dgm:spPr/>
      <dgm:t>
        <a:bodyPr/>
        <a:lstStyle/>
        <a:p>
          <a:r>
            <a:rPr lang="es-ES" sz="1200" dirty="0" err="1" smtClean="0"/>
            <a:t>Atropellamien-to</a:t>
          </a:r>
          <a:endParaRPr lang="en-GB" sz="1200" dirty="0"/>
        </a:p>
      </dgm:t>
    </dgm:pt>
    <dgm:pt modelId="{459114A1-5EA9-45E2-8B39-399422456A3B}" type="parTrans" cxnId="{128E949F-42E9-4B84-80B8-F6002BBF8D9F}">
      <dgm:prSet/>
      <dgm:spPr/>
      <dgm:t>
        <a:bodyPr/>
        <a:lstStyle/>
        <a:p>
          <a:endParaRPr lang="en-GB"/>
        </a:p>
      </dgm:t>
    </dgm:pt>
    <dgm:pt modelId="{6B041DBF-6BE4-47FE-B03C-BB5E6CC33623}" type="sibTrans" cxnId="{128E949F-42E9-4B84-80B8-F6002BBF8D9F}">
      <dgm:prSet/>
      <dgm:spPr/>
      <dgm:t>
        <a:bodyPr/>
        <a:lstStyle/>
        <a:p>
          <a:endParaRPr lang="en-GB"/>
        </a:p>
      </dgm:t>
    </dgm:pt>
    <dgm:pt modelId="{FF22FCBF-D539-4631-811A-5188F009D4BF}">
      <dgm:prSet phldrT="[Text]" custT="1"/>
      <dgm:spPr/>
      <dgm:t>
        <a:bodyPr/>
        <a:lstStyle/>
        <a:p>
          <a:r>
            <a:rPr lang="es-ES" sz="1200" dirty="0" smtClean="0"/>
            <a:t>Condiciones Climáticas</a:t>
          </a:r>
          <a:endParaRPr lang="en-GB" sz="1200" dirty="0"/>
        </a:p>
      </dgm:t>
    </dgm:pt>
    <dgm:pt modelId="{F6791BD5-8B99-462A-8ECE-93DA0F5D44BC}" type="parTrans" cxnId="{1C00A78F-FD94-419A-BB1B-47284502986D}">
      <dgm:prSet/>
      <dgm:spPr/>
      <dgm:t>
        <a:bodyPr/>
        <a:lstStyle/>
        <a:p>
          <a:endParaRPr lang="en-GB"/>
        </a:p>
      </dgm:t>
    </dgm:pt>
    <dgm:pt modelId="{E595558E-0498-4356-B73D-0987D9438AC5}" type="sibTrans" cxnId="{1C00A78F-FD94-419A-BB1B-47284502986D}">
      <dgm:prSet/>
      <dgm:spPr/>
      <dgm:t>
        <a:bodyPr/>
        <a:lstStyle/>
        <a:p>
          <a:endParaRPr lang="en-GB"/>
        </a:p>
      </dgm:t>
    </dgm:pt>
    <dgm:pt modelId="{E7ED3D66-8C9A-47C6-A49A-7FD8A4305AEC}" type="pres">
      <dgm:prSet presAssocID="{26A4E5ED-2906-4701-8C12-DDC1D75C876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FCCF6F0-63A8-442C-98A4-3F1FE999F1AE}" type="pres">
      <dgm:prSet presAssocID="{CBFDD8F0-6E10-4E83-A844-7EB787720D35}" presName="node" presStyleLbl="node1" presStyleIdx="0" presStyleCnt="8" custScaleX="117697" custScaleY="10701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7D5F2A-75A0-4909-8236-77A5025E22C9}" type="pres">
      <dgm:prSet presAssocID="{E005AE7D-0162-4583-A230-E02430E31374}" presName="sibTrans" presStyleLbl="sibTrans2D1" presStyleIdx="0" presStyleCnt="8"/>
      <dgm:spPr/>
      <dgm:t>
        <a:bodyPr/>
        <a:lstStyle/>
        <a:p>
          <a:endParaRPr lang="en-GB"/>
        </a:p>
      </dgm:t>
    </dgm:pt>
    <dgm:pt modelId="{F97309FE-E21E-4980-ABC8-C62A2B8BD403}" type="pres">
      <dgm:prSet presAssocID="{E005AE7D-0162-4583-A230-E02430E31374}" presName="connectorText" presStyleLbl="sibTrans2D1" presStyleIdx="0" presStyleCnt="8"/>
      <dgm:spPr/>
      <dgm:t>
        <a:bodyPr/>
        <a:lstStyle/>
        <a:p>
          <a:endParaRPr lang="en-GB"/>
        </a:p>
      </dgm:t>
    </dgm:pt>
    <dgm:pt modelId="{CE225CF0-A916-41BF-9949-3BE2E9532D7D}" type="pres">
      <dgm:prSet presAssocID="{D57EA962-8DF7-4EAB-A64D-FC16626220A2}" presName="node" presStyleLbl="node1" presStyleIdx="1" presStyleCnt="8" custScaleX="97378" custScaleY="1003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6AB64E-1A79-4014-AC15-5AF160CAFB7D}" type="pres">
      <dgm:prSet presAssocID="{E27FF5E8-FA31-4767-9F5B-3DBDB2CAFDD0}" presName="sibTrans" presStyleLbl="sibTrans2D1" presStyleIdx="1" presStyleCnt="8"/>
      <dgm:spPr/>
      <dgm:t>
        <a:bodyPr/>
        <a:lstStyle/>
        <a:p>
          <a:endParaRPr lang="en-GB"/>
        </a:p>
      </dgm:t>
    </dgm:pt>
    <dgm:pt modelId="{B511898C-4638-4B6C-B02B-A97EAD31ADFF}" type="pres">
      <dgm:prSet presAssocID="{E27FF5E8-FA31-4767-9F5B-3DBDB2CAFDD0}" presName="connectorText" presStyleLbl="sibTrans2D1" presStyleIdx="1" presStyleCnt="8"/>
      <dgm:spPr/>
      <dgm:t>
        <a:bodyPr/>
        <a:lstStyle/>
        <a:p>
          <a:endParaRPr lang="en-GB"/>
        </a:p>
      </dgm:t>
    </dgm:pt>
    <dgm:pt modelId="{60A8CA4E-18A0-4E49-A58B-3C5D1A9C8268}" type="pres">
      <dgm:prSet presAssocID="{7694D052-C168-445B-BE4A-CABFAB291EE8}" presName="node" presStyleLbl="node1" presStyleIdx="2" presStyleCnt="8" custScaleX="121471" custScaleY="1222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71462A-2F9B-422A-A32E-B5E68AE4F7D2}" type="pres">
      <dgm:prSet presAssocID="{B4718601-3A97-47D6-AE80-AC0D03D9D222}" presName="sibTrans" presStyleLbl="sibTrans2D1" presStyleIdx="2" presStyleCnt="8"/>
      <dgm:spPr/>
      <dgm:t>
        <a:bodyPr/>
        <a:lstStyle/>
        <a:p>
          <a:endParaRPr lang="en-GB"/>
        </a:p>
      </dgm:t>
    </dgm:pt>
    <dgm:pt modelId="{5AFB9C0D-243E-4E37-8411-D8BA5AB65FB8}" type="pres">
      <dgm:prSet presAssocID="{B4718601-3A97-47D6-AE80-AC0D03D9D222}" presName="connectorText" presStyleLbl="sibTrans2D1" presStyleIdx="2" presStyleCnt="8"/>
      <dgm:spPr/>
      <dgm:t>
        <a:bodyPr/>
        <a:lstStyle/>
        <a:p>
          <a:endParaRPr lang="en-GB"/>
        </a:p>
      </dgm:t>
    </dgm:pt>
    <dgm:pt modelId="{A786829D-C5AB-4F0E-93A2-DB388C89D951}" type="pres">
      <dgm:prSet presAssocID="{A21898C5-C418-404D-95A2-32738DA764AC}" presName="node" presStyleLbl="node1" presStyleIdx="3" presStyleCnt="8" custScaleX="107561" custScaleY="1052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62D74F-D2EC-4D6F-AAE4-121409669ED1}" type="pres">
      <dgm:prSet presAssocID="{51A7713F-8775-4FC7-A5AE-8D5E6D493926}" presName="sibTrans" presStyleLbl="sibTrans2D1" presStyleIdx="3" presStyleCnt="8"/>
      <dgm:spPr/>
      <dgm:t>
        <a:bodyPr/>
        <a:lstStyle/>
        <a:p>
          <a:endParaRPr lang="en-GB"/>
        </a:p>
      </dgm:t>
    </dgm:pt>
    <dgm:pt modelId="{44D15794-2732-4DFA-8B83-A072D77AAC66}" type="pres">
      <dgm:prSet presAssocID="{51A7713F-8775-4FC7-A5AE-8D5E6D493926}" presName="connectorText" presStyleLbl="sibTrans2D1" presStyleIdx="3" presStyleCnt="8"/>
      <dgm:spPr/>
      <dgm:t>
        <a:bodyPr/>
        <a:lstStyle/>
        <a:p>
          <a:endParaRPr lang="en-GB"/>
        </a:p>
      </dgm:t>
    </dgm:pt>
    <dgm:pt modelId="{CFC2CD10-B531-4AA1-9722-1284A0FAFB73}" type="pres">
      <dgm:prSet presAssocID="{48E20AD6-C649-4332-8EB0-9941B3DCE8B9}" presName="node" presStyleLbl="node1" presStyleIdx="4" presStyleCnt="8" custScaleX="113776" custScaleY="1105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BAE717-73DA-43EC-AEE7-CBAE6AB73217}" type="pres">
      <dgm:prSet presAssocID="{61B90E6C-7477-411C-8E28-D99677D8033A}" presName="sibTrans" presStyleLbl="sibTrans2D1" presStyleIdx="4" presStyleCnt="8"/>
      <dgm:spPr/>
      <dgm:t>
        <a:bodyPr/>
        <a:lstStyle/>
        <a:p>
          <a:endParaRPr lang="en-GB"/>
        </a:p>
      </dgm:t>
    </dgm:pt>
    <dgm:pt modelId="{4E38C192-8DA5-414A-9328-251D5D817675}" type="pres">
      <dgm:prSet presAssocID="{61B90E6C-7477-411C-8E28-D99677D8033A}" presName="connectorText" presStyleLbl="sibTrans2D1" presStyleIdx="4" presStyleCnt="8"/>
      <dgm:spPr/>
      <dgm:t>
        <a:bodyPr/>
        <a:lstStyle/>
        <a:p>
          <a:endParaRPr lang="en-GB"/>
        </a:p>
      </dgm:t>
    </dgm:pt>
    <dgm:pt modelId="{4D639B99-6E51-4FC1-98E1-4B5557BEF8AB}" type="pres">
      <dgm:prSet presAssocID="{021D072F-3A4B-4548-9283-3309A5B765FE}" presName="node" presStyleLbl="node1" presStyleIdx="5" presStyleCnt="8" custScaleX="115294" custScaleY="112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E7D23B-B475-4C15-8407-1E107B73372E}" type="pres">
      <dgm:prSet presAssocID="{5B6752BD-7783-4493-BBA7-FA11D4419C41}" presName="sibTrans" presStyleLbl="sibTrans2D1" presStyleIdx="5" presStyleCnt="8"/>
      <dgm:spPr/>
      <dgm:t>
        <a:bodyPr/>
        <a:lstStyle/>
        <a:p>
          <a:endParaRPr lang="en-GB"/>
        </a:p>
      </dgm:t>
    </dgm:pt>
    <dgm:pt modelId="{CA0D5DC4-40F7-412F-8889-B13686FEB7BC}" type="pres">
      <dgm:prSet presAssocID="{5B6752BD-7783-4493-BBA7-FA11D4419C41}" presName="connectorText" presStyleLbl="sibTrans2D1" presStyleIdx="5" presStyleCnt="8"/>
      <dgm:spPr/>
      <dgm:t>
        <a:bodyPr/>
        <a:lstStyle/>
        <a:p>
          <a:endParaRPr lang="en-GB"/>
        </a:p>
      </dgm:t>
    </dgm:pt>
    <dgm:pt modelId="{7F66A212-7611-4A84-AF4B-8603B4809FAA}" type="pres">
      <dgm:prSet presAssocID="{C9B81775-BB12-4012-8874-2A0DCE47B0C4}" presName="node" presStyleLbl="node1" presStyleIdx="6" presStyleCnt="8" custScaleX="112764" custScaleY="1165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61785A-C37E-4D0F-9FBB-844AF97C76DE}" type="pres">
      <dgm:prSet presAssocID="{6B041DBF-6BE4-47FE-B03C-BB5E6CC33623}" presName="sibTrans" presStyleLbl="sibTrans2D1" presStyleIdx="6" presStyleCnt="8"/>
      <dgm:spPr/>
      <dgm:t>
        <a:bodyPr/>
        <a:lstStyle/>
        <a:p>
          <a:endParaRPr lang="en-GB"/>
        </a:p>
      </dgm:t>
    </dgm:pt>
    <dgm:pt modelId="{84B3BDD1-C453-4F18-8504-4B7AE6EDA113}" type="pres">
      <dgm:prSet presAssocID="{6B041DBF-6BE4-47FE-B03C-BB5E6CC33623}" presName="connectorText" presStyleLbl="sibTrans2D1" presStyleIdx="6" presStyleCnt="8"/>
      <dgm:spPr/>
      <dgm:t>
        <a:bodyPr/>
        <a:lstStyle/>
        <a:p>
          <a:endParaRPr lang="en-GB"/>
        </a:p>
      </dgm:t>
    </dgm:pt>
    <dgm:pt modelId="{A0F7EB25-91F7-482F-8165-1EF8E91AE6CB}" type="pres">
      <dgm:prSet presAssocID="{FF22FCBF-D539-4631-811A-5188F009D4B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730079-833C-4597-91A8-1180E393A8C3}" type="pres">
      <dgm:prSet presAssocID="{E595558E-0498-4356-B73D-0987D9438AC5}" presName="sibTrans" presStyleLbl="sibTrans2D1" presStyleIdx="7" presStyleCnt="8"/>
      <dgm:spPr/>
      <dgm:t>
        <a:bodyPr/>
        <a:lstStyle/>
        <a:p>
          <a:endParaRPr lang="en-GB"/>
        </a:p>
      </dgm:t>
    </dgm:pt>
    <dgm:pt modelId="{5F324C54-38BF-4CBF-88F9-E0F02756BAF8}" type="pres">
      <dgm:prSet presAssocID="{E595558E-0498-4356-B73D-0987D9438AC5}" presName="connectorText" presStyleLbl="sibTrans2D1" presStyleIdx="7" presStyleCnt="8"/>
      <dgm:spPr/>
      <dgm:t>
        <a:bodyPr/>
        <a:lstStyle/>
        <a:p>
          <a:endParaRPr lang="en-GB"/>
        </a:p>
      </dgm:t>
    </dgm:pt>
  </dgm:ptLst>
  <dgm:cxnLst>
    <dgm:cxn modelId="{CDC4232B-1B8E-45E5-8816-82BEEC256F8B}" type="presOf" srcId="{E005AE7D-0162-4583-A230-E02430E31374}" destId="{887D5F2A-75A0-4909-8236-77A5025E22C9}" srcOrd="0" destOrd="0" presId="urn:microsoft.com/office/officeart/2005/8/layout/cycle2"/>
    <dgm:cxn modelId="{C74884F2-DBC2-4829-823B-D19B9D1FA4C5}" type="presOf" srcId="{5B6752BD-7783-4493-BBA7-FA11D4419C41}" destId="{D1E7D23B-B475-4C15-8407-1E107B73372E}" srcOrd="0" destOrd="0" presId="urn:microsoft.com/office/officeart/2005/8/layout/cycle2"/>
    <dgm:cxn modelId="{27414097-2C94-4278-B128-38A99628447C}" type="presOf" srcId="{021D072F-3A4B-4548-9283-3309A5B765FE}" destId="{4D639B99-6E51-4FC1-98E1-4B5557BEF8AB}" srcOrd="0" destOrd="0" presId="urn:microsoft.com/office/officeart/2005/8/layout/cycle2"/>
    <dgm:cxn modelId="{82049376-7395-4E2B-9073-82A3BD2431DD}" type="presOf" srcId="{E27FF5E8-FA31-4767-9F5B-3DBDB2CAFDD0}" destId="{B511898C-4638-4B6C-B02B-A97EAD31ADFF}" srcOrd="1" destOrd="0" presId="urn:microsoft.com/office/officeart/2005/8/layout/cycle2"/>
    <dgm:cxn modelId="{C5A9CA75-0E7C-4480-8EE9-7E7D4A0D78E9}" type="presOf" srcId="{26A4E5ED-2906-4701-8C12-DDC1D75C8763}" destId="{E7ED3D66-8C9A-47C6-A49A-7FD8A4305AEC}" srcOrd="0" destOrd="0" presId="urn:microsoft.com/office/officeart/2005/8/layout/cycle2"/>
    <dgm:cxn modelId="{DCCC2EEB-8F02-44CF-A8D2-3648E04D799D}" type="presOf" srcId="{61B90E6C-7477-411C-8E28-D99677D8033A}" destId="{8ABAE717-73DA-43EC-AEE7-CBAE6AB73217}" srcOrd="0" destOrd="0" presId="urn:microsoft.com/office/officeart/2005/8/layout/cycle2"/>
    <dgm:cxn modelId="{1AFD1BC3-6BA1-4BEB-8479-776864E2C363}" type="presOf" srcId="{B4718601-3A97-47D6-AE80-AC0D03D9D222}" destId="{5AFB9C0D-243E-4E37-8411-D8BA5AB65FB8}" srcOrd="1" destOrd="0" presId="urn:microsoft.com/office/officeart/2005/8/layout/cycle2"/>
    <dgm:cxn modelId="{26FF3D7D-6DDD-4CB1-8ED5-769000D0C7DB}" srcId="{26A4E5ED-2906-4701-8C12-DDC1D75C8763}" destId="{CBFDD8F0-6E10-4E83-A844-7EB787720D35}" srcOrd="0" destOrd="0" parTransId="{438506AB-D7DB-451B-831B-B3E742A7071B}" sibTransId="{E005AE7D-0162-4583-A230-E02430E31374}"/>
    <dgm:cxn modelId="{DEB879F0-26DC-4948-8C1A-39BB89282BD6}" type="presOf" srcId="{B4718601-3A97-47D6-AE80-AC0D03D9D222}" destId="{1671462A-2F9B-422A-A32E-B5E68AE4F7D2}" srcOrd="0" destOrd="0" presId="urn:microsoft.com/office/officeart/2005/8/layout/cycle2"/>
    <dgm:cxn modelId="{0F946F4E-5CF0-4DE5-A99C-DBEC310FCA56}" type="presOf" srcId="{48E20AD6-C649-4332-8EB0-9941B3DCE8B9}" destId="{CFC2CD10-B531-4AA1-9722-1284A0FAFB73}" srcOrd="0" destOrd="0" presId="urn:microsoft.com/office/officeart/2005/8/layout/cycle2"/>
    <dgm:cxn modelId="{128E949F-42E9-4B84-80B8-F6002BBF8D9F}" srcId="{26A4E5ED-2906-4701-8C12-DDC1D75C8763}" destId="{C9B81775-BB12-4012-8874-2A0DCE47B0C4}" srcOrd="6" destOrd="0" parTransId="{459114A1-5EA9-45E2-8B39-399422456A3B}" sibTransId="{6B041DBF-6BE4-47FE-B03C-BB5E6CC33623}"/>
    <dgm:cxn modelId="{18B7854B-5392-4FC1-9032-22D122DA34F0}" srcId="{26A4E5ED-2906-4701-8C12-DDC1D75C8763}" destId="{D57EA962-8DF7-4EAB-A64D-FC16626220A2}" srcOrd="1" destOrd="0" parTransId="{1CA2577B-F2C2-4EF1-9D36-0488035D0AA2}" sibTransId="{E27FF5E8-FA31-4767-9F5B-3DBDB2CAFDD0}"/>
    <dgm:cxn modelId="{6F64BD53-E22E-4541-8E30-8996113EE100}" type="presOf" srcId="{61B90E6C-7477-411C-8E28-D99677D8033A}" destId="{4E38C192-8DA5-414A-9328-251D5D817675}" srcOrd="1" destOrd="0" presId="urn:microsoft.com/office/officeart/2005/8/layout/cycle2"/>
    <dgm:cxn modelId="{7868489A-452C-4B17-ACEE-8163D35F41A9}" type="presOf" srcId="{D57EA962-8DF7-4EAB-A64D-FC16626220A2}" destId="{CE225CF0-A916-41BF-9949-3BE2E9532D7D}" srcOrd="0" destOrd="0" presId="urn:microsoft.com/office/officeart/2005/8/layout/cycle2"/>
    <dgm:cxn modelId="{BE23B699-DBC5-4AF8-8172-7BD8E4864FE8}" type="presOf" srcId="{E595558E-0498-4356-B73D-0987D9438AC5}" destId="{5F324C54-38BF-4CBF-88F9-E0F02756BAF8}" srcOrd="1" destOrd="0" presId="urn:microsoft.com/office/officeart/2005/8/layout/cycle2"/>
    <dgm:cxn modelId="{27E72732-EEBA-488B-BB09-83AB428D380F}" type="presOf" srcId="{E005AE7D-0162-4583-A230-E02430E31374}" destId="{F97309FE-E21E-4980-ABC8-C62A2B8BD403}" srcOrd="1" destOrd="0" presId="urn:microsoft.com/office/officeart/2005/8/layout/cycle2"/>
    <dgm:cxn modelId="{8B2A53EA-8768-49EA-9D82-83B7D74C280D}" srcId="{26A4E5ED-2906-4701-8C12-DDC1D75C8763}" destId="{A21898C5-C418-404D-95A2-32738DA764AC}" srcOrd="3" destOrd="0" parTransId="{1907199B-EA6E-4A2D-BBE5-244BFFC490EF}" sibTransId="{51A7713F-8775-4FC7-A5AE-8D5E6D493926}"/>
    <dgm:cxn modelId="{03B0B69B-012E-4970-9D09-28751AD11183}" type="presOf" srcId="{7694D052-C168-445B-BE4A-CABFAB291EE8}" destId="{60A8CA4E-18A0-4E49-A58B-3C5D1A9C8268}" srcOrd="0" destOrd="0" presId="urn:microsoft.com/office/officeart/2005/8/layout/cycle2"/>
    <dgm:cxn modelId="{9B1C278C-12CB-47DE-8674-F07AC8CAF35D}" type="presOf" srcId="{51A7713F-8775-4FC7-A5AE-8D5E6D493926}" destId="{44D15794-2732-4DFA-8B83-A072D77AAC66}" srcOrd="1" destOrd="0" presId="urn:microsoft.com/office/officeart/2005/8/layout/cycle2"/>
    <dgm:cxn modelId="{0ED8403C-1278-4252-8BA2-1785588DD5F9}" type="presOf" srcId="{CBFDD8F0-6E10-4E83-A844-7EB787720D35}" destId="{BFCCF6F0-63A8-442C-98A4-3F1FE999F1AE}" srcOrd="0" destOrd="0" presId="urn:microsoft.com/office/officeart/2005/8/layout/cycle2"/>
    <dgm:cxn modelId="{D82DDA13-F7F5-4A7F-A6B7-4BD00574A128}" srcId="{26A4E5ED-2906-4701-8C12-DDC1D75C8763}" destId="{48E20AD6-C649-4332-8EB0-9941B3DCE8B9}" srcOrd="4" destOrd="0" parTransId="{33A75E15-5D6D-4E73-86C2-6EEBB2354313}" sibTransId="{61B90E6C-7477-411C-8E28-D99677D8033A}"/>
    <dgm:cxn modelId="{27D6ABCE-1D81-4429-B04E-FA4F410D79B0}" type="presOf" srcId="{C9B81775-BB12-4012-8874-2A0DCE47B0C4}" destId="{7F66A212-7611-4A84-AF4B-8603B4809FAA}" srcOrd="0" destOrd="0" presId="urn:microsoft.com/office/officeart/2005/8/layout/cycle2"/>
    <dgm:cxn modelId="{9BFDF636-0F32-4338-97D5-0901787373BB}" type="presOf" srcId="{E27FF5E8-FA31-4767-9F5B-3DBDB2CAFDD0}" destId="{666AB64E-1A79-4014-AC15-5AF160CAFB7D}" srcOrd="0" destOrd="0" presId="urn:microsoft.com/office/officeart/2005/8/layout/cycle2"/>
    <dgm:cxn modelId="{9EB10247-76C5-4101-B2B1-04315282FF5B}" srcId="{26A4E5ED-2906-4701-8C12-DDC1D75C8763}" destId="{7694D052-C168-445B-BE4A-CABFAB291EE8}" srcOrd="2" destOrd="0" parTransId="{BD5E5960-A943-442A-B316-53045803193B}" sibTransId="{B4718601-3A97-47D6-AE80-AC0D03D9D222}"/>
    <dgm:cxn modelId="{1C00A78F-FD94-419A-BB1B-47284502986D}" srcId="{26A4E5ED-2906-4701-8C12-DDC1D75C8763}" destId="{FF22FCBF-D539-4631-811A-5188F009D4BF}" srcOrd="7" destOrd="0" parTransId="{F6791BD5-8B99-462A-8ECE-93DA0F5D44BC}" sibTransId="{E595558E-0498-4356-B73D-0987D9438AC5}"/>
    <dgm:cxn modelId="{7FDF1AD8-BA81-43E8-AA51-0FD920873491}" type="presOf" srcId="{A21898C5-C418-404D-95A2-32738DA764AC}" destId="{A786829D-C5AB-4F0E-93A2-DB388C89D951}" srcOrd="0" destOrd="0" presId="urn:microsoft.com/office/officeart/2005/8/layout/cycle2"/>
    <dgm:cxn modelId="{D8053017-B799-46BF-9633-04EF6821EFF3}" type="presOf" srcId="{6B041DBF-6BE4-47FE-B03C-BB5E6CC33623}" destId="{5461785A-C37E-4D0F-9FBB-844AF97C76DE}" srcOrd="0" destOrd="0" presId="urn:microsoft.com/office/officeart/2005/8/layout/cycle2"/>
    <dgm:cxn modelId="{5C6BCF97-CEF6-4EC0-ADEB-2A844E0F1C18}" type="presOf" srcId="{5B6752BD-7783-4493-BBA7-FA11D4419C41}" destId="{CA0D5DC4-40F7-412F-8889-B13686FEB7BC}" srcOrd="1" destOrd="0" presId="urn:microsoft.com/office/officeart/2005/8/layout/cycle2"/>
    <dgm:cxn modelId="{6893CED7-B903-425D-9C5B-75DAE861A167}" type="presOf" srcId="{FF22FCBF-D539-4631-811A-5188F009D4BF}" destId="{A0F7EB25-91F7-482F-8165-1EF8E91AE6CB}" srcOrd="0" destOrd="0" presId="urn:microsoft.com/office/officeart/2005/8/layout/cycle2"/>
    <dgm:cxn modelId="{843EED6B-CEAD-4A3D-86CB-6CE4D33EA505}" type="presOf" srcId="{6B041DBF-6BE4-47FE-B03C-BB5E6CC33623}" destId="{84B3BDD1-C453-4F18-8504-4B7AE6EDA113}" srcOrd="1" destOrd="0" presId="urn:microsoft.com/office/officeart/2005/8/layout/cycle2"/>
    <dgm:cxn modelId="{5523F629-7192-4694-AC09-B5B628A28B84}" srcId="{26A4E5ED-2906-4701-8C12-DDC1D75C8763}" destId="{021D072F-3A4B-4548-9283-3309A5B765FE}" srcOrd="5" destOrd="0" parTransId="{6B04EE5E-284E-4996-99DF-32B6266B851B}" sibTransId="{5B6752BD-7783-4493-BBA7-FA11D4419C41}"/>
    <dgm:cxn modelId="{DA324E83-C17A-465D-A133-6B07C35F55C3}" type="presOf" srcId="{51A7713F-8775-4FC7-A5AE-8D5E6D493926}" destId="{2B62D74F-D2EC-4D6F-AAE4-121409669ED1}" srcOrd="0" destOrd="0" presId="urn:microsoft.com/office/officeart/2005/8/layout/cycle2"/>
    <dgm:cxn modelId="{AF0D3D4F-EC96-4465-B3E1-3FC46A68A952}" type="presOf" srcId="{E595558E-0498-4356-B73D-0987D9438AC5}" destId="{52730079-833C-4597-91A8-1180E393A8C3}" srcOrd="0" destOrd="0" presId="urn:microsoft.com/office/officeart/2005/8/layout/cycle2"/>
    <dgm:cxn modelId="{33AE23C3-9652-48E7-AE82-DC172BAC48C0}" type="presParOf" srcId="{E7ED3D66-8C9A-47C6-A49A-7FD8A4305AEC}" destId="{BFCCF6F0-63A8-442C-98A4-3F1FE999F1AE}" srcOrd="0" destOrd="0" presId="urn:microsoft.com/office/officeart/2005/8/layout/cycle2"/>
    <dgm:cxn modelId="{579D3229-28D1-47F3-9BF1-724D9E422768}" type="presParOf" srcId="{E7ED3D66-8C9A-47C6-A49A-7FD8A4305AEC}" destId="{887D5F2A-75A0-4909-8236-77A5025E22C9}" srcOrd="1" destOrd="0" presId="urn:microsoft.com/office/officeart/2005/8/layout/cycle2"/>
    <dgm:cxn modelId="{6D1649EA-B9D5-4084-A48C-774811306FED}" type="presParOf" srcId="{887D5F2A-75A0-4909-8236-77A5025E22C9}" destId="{F97309FE-E21E-4980-ABC8-C62A2B8BD403}" srcOrd="0" destOrd="0" presId="urn:microsoft.com/office/officeart/2005/8/layout/cycle2"/>
    <dgm:cxn modelId="{002EF131-259A-4E2A-B682-AA9BF06B1253}" type="presParOf" srcId="{E7ED3D66-8C9A-47C6-A49A-7FD8A4305AEC}" destId="{CE225CF0-A916-41BF-9949-3BE2E9532D7D}" srcOrd="2" destOrd="0" presId="urn:microsoft.com/office/officeart/2005/8/layout/cycle2"/>
    <dgm:cxn modelId="{B225C684-BABD-4A29-84D8-741DD73D4391}" type="presParOf" srcId="{E7ED3D66-8C9A-47C6-A49A-7FD8A4305AEC}" destId="{666AB64E-1A79-4014-AC15-5AF160CAFB7D}" srcOrd="3" destOrd="0" presId="urn:microsoft.com/office/officeart/2005/8/layout/cycle2"/>
    <dgm:cxn modelId="{863B71ED-CBBF-45B7-A131-AC041960BD03}" type="presParOf" srcId="{666AB64E-1A79-4014-AC15-5AF160CAFB7D}" destId="{B511898C-4638-4B6C-B02B-A97EAD31ADFF}" srcOrd="0" destOrd="0" presId="urn:microsoft.com/office/officeart/2005/8/layout/cycle2"/>
    <dgm:cxn modelId="{0A2770C0-449D-4A48-9E7D-B1B281D48C63}" type="presParOf" srcId="{E7ED3D66-8C9A-47C6-A49A-7FD8A4305AEC}" destId="{60A8CA4E-18A0-4E49-A58B-3C5D1A9C8268}" srcOrd="4" destOrd="0" presId="urn:microsoft.com/office/officeart/2005/8/layout/cycle2"/>
    <dgm:cxn modelId="{C33AF68F-E669-4532-B686-4952E9A672C6}" type="presParOf" srcId="{E7ED3D66-8C9A-47C6-A49A-7FD8A4305AEC}" destId="{1671462A-2F9B-422A-A32E-B5E68AE4F7D2}" srcOrd="5" destOrd="0" presId="urn:microsoft.com/office/officeart/2005/8/layout/cycle2"/>
    <dgm:cxn modelId="{7AB8C40C-317C-446B-B239-9E3DAD7B6F8B}" type="presParOf" srcId="{1671462A-2F9B-422A-A32E-B5E68AE4F7D2}" destId="{5AFB9C0D-243E-4E37-8411-D8BA5AB65FB8}" srcOrd="0" destOrd="0" presId="urn:microsoft.com/office/officeart/2005/8/layout/cycle2"/>
    <dgm:cxn modelId="{D8845453-DD1E-4C8D-8563-05FD4340880C}" type="presParOf" srcId="{E7ED3D66-8C9A-47C6-A49A-7FD8A4305AEC}" destId="{A786829D-C5AB-4F0E-93A2-DB388C89D951}" srcOrd="6" destOrd="0" presId="urn:microsoft.com/office/officeart/2005/8/layout/cycle2"/>
    <dgm:cxn modelId="{59C4AF77-1A8E-4CAE-9ED4-79421D50A24D}" type="presParOf" srcId="{E7ED3D66-8C9A-47C6-A49A-7FD8A4305AEC}" destId="{2B62D74F-D2EC-4D6F-AAE4-121409669ED1}" srcOrd="7" destOrd="0" presId="urn:microsoft.com/office/officeart/2005/8/layout/cycle2"/>
    <dgm:cxn modelId="{1C198EC8-3955-4DCC-99B3-ED2DC5E58B77}" type="presParOf" srcId="{2B62D74F-D2EC-4D6F-AAE4-121409669ED1}" destId="{44D15794-2732-4DFA-8B83-A072D77AAC66}" srcOrd="0" destOrd="0" presId="urn:microsoft.com/office/officeart/2005/8/layout/cycle2"/>
    <dgm:cxn modelId="{3701FD46-9D37-4FB1-96D0-6D3BE5AB3EC4}" type="presParOf" srcId="{E7ED3D66-8C9A-47C6-A49A-7FD8A4305AEC}" destId="{CFC2CD10-B531-4AA1-9722-1284A0FAFB73}" srcOrd="8" destOrd="0" presId="urn:microsoft.com/office/officeart/2005/8/layout/cycle2"/>
    <dgm:cxn modelId="{C6BC0E1D-DDC2-4377-9F55-540314D92886}" type="presParOf" srcId="{E7ED3D66-8C9A-47C6-A49A-7FD8A4305AEC}" destId="{8ABAE717-73DA-43EC-AEE7-CBAE6AB73217}" srcOrd="9" destOrd="0" presId="urn:microsoft.com/office/officeart/2005/8/layout/cycle2"/>
    <dgm:cxn modelId="{2D44A728-03BF-4791-A2E9-61A72CA2B56C}" type="presParOf" srcId="{8ABAE717-73DA-43EC-AEE7-CBAE6AB73217}" destId="{4E38C192-8DA5-414A-9328-251D5D817675}" srcOrd="0" destOrd="0" presId="urn:microsoft.com/office/officeart/2005/8/layout/cycle2"/>
    <dgm:cxn modelId="{0EC9004F-FE42-489D-8341-071D5E2EA0F2}" type="presParOf" srcId="{E7ED3D66-8C9A-47C6-A49A-7FD8A4305AEC}" destId="{4D639B99-6E51-4FC1-98E1-4B5557BEF8AB}" srcOrd="10" destOrd="0" presId="urn:microsoft.com/office/officeart/2005/8/layout/cycle2"/>
    <dgm:cxn modelId="{49C0C4A9-5CF4-46FC-8641-C11E8084D5C3}" type="presParOf" srcId="{E7ED3D66-8C9A-47C6-A49A-7FD8A4305AEC}" destId="{D1E7D23B-B475-4C15-8407-1E107B73372E}" srcOrd="11" destOrd="0" presId="urn:microsoft.com/office/officeart/2005/8/layout/cycle2"/>
    <dgm:cxn modelId="{BDF83F5C-8354-4D8B-863D-4AFE1C77B693}" type="presParOf" srcId="{D1E7D23B-B475-4C15-8407-1E107B73372E}" destId="{CA0D5DC4-40F7-412F-8889-B13686FEB7BC}" srcOrd="0" destOrd="0" presId="urn:microsoft.com/office/officeart/2005/8/layout/cycle2"/>
    <dgm:cxn modelId="{95989F5B-9478-4137-ACE0-96FE5BED4911}" type="presParOf" srcId="{E7ED3D66-8C9A-47C6-A49A-7FD8A4305AEC}" destId="{7F66A212-7611-4A84-AF4B-8603B4809FAA}" srcOrd="12" destOrd="0" presId="urn:microsoft.com/office/officeart/2005/8/layout/cycle2"/>
    <dgm:cxn modelId="{DCC62216-99D0-4A9A-A1C3-99614A4915CB}" type="presParOf" srcId="{E7ED3D66-8C9A-47C6-A49A-7FD8A4305AEC}" destId="{5461785A-C37E-4D0F-9FBB-844AF97C76DE}" srcOrd="13" destOrd="0" presId="urn:microsoft.com/office/officeart/2005/8/layout/cycle2"/>
    <dgm:cxn modelId="{C49FAC40-EE39-413A-9D35-2257A0D8833D}" type="presParOf" srcId="{5461785A-C37E-4D0F-9FBB-844AF97C76DE}" destId="{84B3BDD1-C453-4F18-8504-4B7AE6EDA113}" srcOrd="0" destOrd="0" presId="urn:microsoft.com/office/officeart/2005/8/layout/cycle2"/>
    <dgm:cxn modelId="{81DBB234-748A-4B5D-B728-8332B3C0328B}" type="presParOf" srcId="{E7ED3D66-8C9A-47C6-A49A-7FD8A4305AEC}" destId="{A0F7EB25-91F7-482F-8165-1EF8E91AE6CB}" srcOrd="14" destOrd="0" presId="urn:microsoft.com/office/officeart/2005/8/layout/cycle2"/>
    <dgm:cxn modelId="{3075DA04-A099-482B-B452-D1C619AE3B3C}" type="presParOf" srcId="{E7ED3D66-8C9A-47C6-A49A-7FD8A4305AEC}" destId="{52730079-833C-4597-91A8-1180E393A8C3}" srcOrd="15" destOrd="0" presId="urn:microsoft.com/office/officeart/2005/8/layout/cycle2"/>
    <dgm:cxn modelId="{B7D4F2F6-A1BD-4707-B374-5CBE7AC5BF1D}" type="presParOf" srcId="{52730079-833C-4597-91A8-1180E393A8C3}" destId="{5F324C54-38BF-4CBF-88F9-E0F02756BAF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CCF6F0-63A8-442C-98A4-3F1FE999F1AE}">
      <dsp:nvSpPr>
        <dsp:cNvPr id="0" name=""/>
        <dsp:cNvSpPr/>
      </dsp:nvSpPr>
      <dsp:spPr>
        <a:xfrm>
          <a:off x="3030062" y="-43348"/>
          <a:ext cx="1238866" cy="1126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Condiciones en las que se viajan </a:t>
          </a:r>
          <a:endParaRPr lang="en-GB" sz="1400" kern="1200" dirty="0"/>
        </a:p>
      </dsp:txBody>
      <dsp:txXfrm>
        <a:off x="3030062" y="-43348"/>
        <a:ext cx="1238866" cy="1126407"/>
      </dsp:txXfrm>
    </dsp:sp>
    <dsp:sp modelId="{887D5F2A-75A0-4909-8236-77A5025E22C9}">
      <dsp:nvSpPr>
        <dsp:cNvPr id="0" name=""/>
        <dsp:cNvSpPr/>
      </dsp:nvSpPr>
      <dsp:spPr>
        <a:xfrm rot="1350000">
          <a:off x="4296358" y="660034"/>
          <a:ext cx="240764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350000">
        <a:off x="4296358" y="660034"/>
        <a:ext cx="240764" cy="355248"/>
      </dsp:txXfrm>
    </dsp:sp>
    <dsp:sp modelId="{CE225CF0-A916-41BF-9949-3BE2E9532D7D}">
      <dsp:nvSpPr>
        <dsp:cNvPr id="0" name=""/>
        <dsp:cNvSpPr/>
      </dsp:nvSpPr>
      <dsp:spPr>
        <a:xfrm>
          <a:off x="4595905" y="596027"/>
          <a:ext cx="1024990" cy="10562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Violencia</a:t>
          </a:r>
          <a:endParaRPr lang="en-GB" sz="1600" kern="1200" dirty="0"/>
        </a:p>
      </dsp:txBody>
      <dsp:txXfrm>
        <a:off x="4595905" y="596027"/>
        <a:ext cx="1024990" cy="1056252"/>
      </dsp:txXfrm>
    </dsp:sp>
    <dsp:sp modelId="{666AB64E-1A79-4014-AC15-5AF160CAFB7D}">
      <dsp:nvSpPr>
        <dsp:cNvPr id="0" name=""/>
        <dsp:cNvSpPr/>
      </dsp:nvSpPr>
      <dsp:spPr>
        <a:xfrm rot="4050000">
          <a:off x="5277001" y="1616203"/>
          <a:ext cx="217576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4050000">
        <a:off x="5277001" y="1616203"/>
        <a:ext cx="217576" cy="355248"/>
      </dsp:txXfrm>
    </dsp:sp>
    <dsp:sp modelId="{60A8CA4E-18A0-4E49-A58B-3C5D1A9C8268}">
      <dsp:nvSpPr>
        <dsp:cNvPr id="0" name=""/>
        <dsp:cNvSpPr/>
      </dsp:nvSpPr>
      <dsp:spPr>
        <a:xfrm>
          <a:off x="5073404" y="1939606"/>
          <a:ext cx="1278591" cy="1286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Descarrilamiento y caídas del tren</a:t>
          </a:r>
          <a:endParaRPr lang="en-GB" sz="1200" kern="1200" dirty="0"/>
        </a:p>
      </dsp:txBody>
      <dsp:txXfrm>
        <a:off x="5073404" y="1939606"/>
        <a:ext cx="1278591" cy="1286906"/>
      </dsp:txXfrm>
    </dsp:sp>
    <dsp:sp modelId="{1671462A-2F9B-422A-A32E-B5E68AE4F7D2}">
      <dsp:nvSpPr>
        <dsp:cNvPr id="0" name=""/>
        <dsp:cNvSpPr/>
      </dsp:nvSpPr>
      <dsp:spPr>
        <a:xfrm rot="6750000">
          <a:off x="5295212" y="3169865"/>
          <a:ext cx="201699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6750000">
        <a:off x="5295212" y="3169865"/>
        <a:ext cx="201699" cy="355248"/>
      </dsp:txXfrm>
    </dsp:sp>
    <dsp:sp modelId="{A786829D-C5AB-4F0E-93A2-DB388C89D951}">
      <dsp:nvSpPr>
        <dsp:cNvPr id="0" name=""/>
        <dsp:cNvSpPr/>
      </dsp:nvSpPr>
      <dsp:spPr>
        <a:xfrm>
          <a:off x="4542313" y="3487987"/>
          <a:ext cx="1132175" cy="11079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Poca pericia</a:t>
          </a:r>
          <a:endParaRPr lang="en-GB" sz="1800" kern="1200" dirty="0"/>
        </a:p>
      </dsp:txBody>
      <dsp:txXfrm>
        <a:off x="4542313" y="3487987"/>
        <a:ext cx="1132175" cy="1107955"/>
      </dsp:txXfrm>
    </dsp:sp>
    <dsp:sp modelId="{2B62D74F-D2EC-4D6F-AAE4-121409669ED1}">
      <dsp:nvSpPr>
        <dsp:cNvPr id="0" name=""/>
        <dsp:cNvSpPr/>
      </dsp:nvSpPr>
      <dsp:spPr>
        <a:xfrm rot="9450000">
          <a:off x="4288556" y="4157977"/>
          <a:ext cx="221884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9450000">
        <a:off x="4288556" y="4157977"/>
        <a:ext cx="221884" cy="355248"/>
      </dsp:txXfrm>
    </dsp:sp>
    <dsp:sp modelId="{CFC2CD10-B531-4AA1-9722-1284A0FAFB73}">
      <dsp:nvSpPr>
        <dsp:cNvPr id="0" name=""/>
        <dsp:cNvSpPr/>
      </dsp:nvSpPr>
      <dsp:spPr>
        <a:xfrm>
          <a:off x="3050698" y="4064602"/>
          <a:ext cx="1197594" cy="11633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Vallas en algunos puntos de la ruta del tren</a:t>
          </a:r>
          <a:endParaRPr lang="en-GB" sz="1200" kern="1200" dirty="0"/>
        </a:p>
      </dsp:txBody>
      <dsp:txXfrm>
        <a:off x="3050698" y="4064602"/>
        <a:ext cx="1197594" cy="1163322"/>
      </dsp:txXfrm>
    </dsp:sp>
    <dsp:sp modelId="{8ABAE717-73DA-43EC-AEE7-CBAE6AB73217}">
      <dsp:nvSpPr>
        <dsp:cNvPr id="0" name=""/>
        <dsp:cNvSpPr/>
      </dsp:nvSpPr>
      <dsp:spPr>
        <a:xfrm rot="12150000">
          <a:off x="2828833" y="4170248"/>
          <a:ext cx="200568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2150000">
        <a:off x="2828833" y="4170248"/>
        <a:ext cx="200568" cy="355248"/>
      </dsp:txXfrm>
    </dsp:sp>
    <dsp:sp modelId="{4D639B99-6E51-4FC1-98E1-4B5557BEF8AB}">
      <dsp:nvSpPr>
        <dsp:cNvPr id="0" name=""/>
        <dsp:cNvSpPr/>
      </dsp:nvSpPr>
      <dsp:spPr>
        <a:xfrm>
          <a:off x="1583803" y="3450393"/>
          <a:ext cx="1213572" cy="1183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Accidentes automovilísticos</a:t>
          </a:r>
          <a:endParaRPr lang="en-GB" sz="1200" kern="1200" dirty="0"/>
        </a:p>
      </dsp:txBody>
      <dsp:txXfrm>
        <a:off x="1583803" y="3450393"/>
        <a:ext cx="1213572" cy="1183142"/>
      </dsp:txXfrm>
    </dsp:sp>
    <dsp:sp modelId="{D1E7D23B-B475-4C15-8407-1E107B73372E}">
      <dsp:nvSpPr>
        <dsp:cNvPr id="0" name=""/>
        <dsp:cNvSpPr/>
      </dsp:nvSpPr>
      <dsp:spPr>
        <a:xfrm rot="14850000">
          <a:off x="1794342" y="3147714"/>
          <a:ext cx="198823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4850000">
        <a:off x="1794342" y="3147714"/>
        <a:ext cx="198823" cy="355248"/>
      </dsp:txXfrm>
    </dsp:sp>
    <dsp:sp modelId="{7F66A212-7611-4A84-AF4B-8603B4809FAA}">
      <dsp:nvSpPr>
        <dsp:cNvPr id="0" name=""/>
        <dsp:cNvSpPr/>
      </dsp:nvSpPr>
      <dsp:spPr>
        <a:xfrm>
          <a:off x="992820" y="1969794"/>
          <a:ext cx="1186942" cy="12265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err="1" smtClean="0"/>
            <a:t>Atropellamien-to</a:t>
          </a:r>
          <a:endParaRPr lang="en-GB" sz="1200" kern="1200" dirty="0"/>
        </a:p>
      </dsp:txBody>
      <dsp:txXfrm>
        <a:off x="992820" y="1969794"/>
        <a:ext cx="1186942" cy="1226530"/>
      </dsp:txXfrm>
    </dsp:sp>
    <dsp:sp modelId="{5461785A-C37E-4D0F-9FBB-844AF97C76DE}">
      <dsp:nvSpPr>
        <dsp:cNvPr id="0" name=""/>
        <dsp:cNvSpPr/>
      </dsp:nvSpPr>
      <dsp:spPr>
        <a:xfrm rot="17550000">
          <a:off x="1784681" y="1643336"/>
          <a:ext cx="234562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17550000">
        <a:off x="1784681" y="1643336"/>
        <a:ext cx="234562" cy="355248"/>
      </dsp:txXfrm>
    </dsp:sp>
    <dsp:sp modelId="{A0F7EB25-91F7-482F-8165-1EF8E91AE6CB}">
      <dsp:nvSpPr>
        <dsp:cNvPr id="0" name=""/>
        <dsp:cNvSpPr/>
      </dsp:nvSpPr>
      <dsp:spPr>
        <a:xfrm>
          <a:off x="1664295" y="597859"/>
          <a:ext cx="1052589" cy="10525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Condiciones Climáticas</a:t>
          </a:r>
          <a:endParaRPr lang="en-GB" sz="1200" kern="1200" dirty="0"/>
        </a:p>
      </dsp:txBody>
      <dsp:txXfrm>
        <a:off x="1664295" y="597859"/>
        <a:ext cx="1052589" cy="1052589"/>
      </dsp:txXfrm>
    </dsp:sp>
    <dsp:sp modelId="{52730079-833C-4597-91A8-1180E393A8C3}">
      <dsp:nvSpPr>
        <dsp:cNvPr id="0" name=""/>
        <dsp:cNvSpPr/>
      </dsp:nvSpPr>
      <dsp:spPr>
        <a:xfrm rot="20250000">
          <a:off x="2757868" y="662963"/>
          <a:ext cx="234617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20250000">
        <a:off x="2757868" y="662963"/>
        <a:ext cx="234617" cy="355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B52C7-0E19-430E-8E15-A01E8170DA24}" type="datetimeFigureOut">
              <a:rPr lang="en-GB" smtClean="0"/>
              <a:pPr/>
              <a:t>19/11/2013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8DCBC-01E9-4DA7-8C0F-4F9B8B5CDDAF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5447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8DCBC-01E9-4DA7-8C0F-4F9B8B5CDDA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5320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-26988"/>
            <a:ext cx="7812087" cy="1470026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1844675"/>
            <a:ext cx="7740650" cy="936625"/>
          </a:xfrm>
        </p:spPr>
        <p:txBody>
          <a:bodyPr/>
          <a:lstStyle>
            <a:lvl1pPr marL="0" indent="0">
              <a:buFontTx/>
              <a:buNone/>
              <a:defRPr sz="36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0" y="0"/>
            <a:ext cx="1198563" cy="6858000"/>
            <a:chOff x="0" y="0"/>
            <a:chExt cx="755" cy="4320"/>
          </a:xfrm>
        </p:grpSpPr>
        <p:sp>
          <p:nvSpPr>
            <p:cNvPr id="3093" name="Rectangle 21"/>
            <p:cNvSpPr>
              <a:spLocks noChangeArrowheads="1"/>
            </p:cNvSpPr>
            <p:nvPr userDrawn="1"/>
          </p:nvSpPr>
          <p:spPr bwMode="auto">
            <a:xfrm>
              <a:off x="0" y="0"/>
              <a:ext cx="755" cy="4320"/>
            </a:xfrm>
            <a:prstGeom prst="rect">
              <a:avLst/>
            </a:prstGeom>
            <a:solidFill>
              <a:srgbClr val="0077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145" name="Picture 73" descr="CICR"/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" y="119"/>
              <a:ext cx="361" cy="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0892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4500" y="125413"/>
            <a:ext cx="1820863" cy="6000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125413"/>
            <a:ext cx="5310187" cy="6000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098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0171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6297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38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945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6687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270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8525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6742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0185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8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1254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600200"/>
            <a:ext cx="72834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63" name="Group 39"/>
          <p:cNvGrpSpPr>
            <a:grpSpLocks/>
          </p:cNvGrpSpPr>
          <p:nvPr/>
        </p:nvGrpSpPr>
        <p:grpSpPr bwMode="auto">
          <a:xfrm>
            <a:off x="0" y="0"/>
            <a:ext cx="1198563" cy="6858000"/>
            <a:chOff x="0" y="0"/>
            <a:chExt cx="755" cy="4320"/>
          </a:xfrm>
        </p:grpSpPr>
        <p:sp>
          <p:nvSpPr>
            <p:cNvPr id="1064" name="Rectangle 40"/>
            <p:cNvSpPr>
              <a:spLocks noChangeArrowheads="1"/>
            </p:cNvSpPr>
            <p:nvPr userDrawn="1"/>
          </p:nvSpPr>
          <p:spPr bwMode="auto">
            <a:xfrm>
              <a:off x="0" y="0"/>
              <a:ext cx="755" cy="4320"/>
            </a:xfrm>
            <a:prstGeom prst="rect">
              <a:avLst/>
            </a:prstGeom>
            <a:solidFill>
              <a:srgbClr val="0077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65" name="Picture 41" descr="CICR"/>
            <p:cNvPicPr>
              <a:picLocks noChangeAspect="1" noChangeArrowheads="1"/>
            </p:cNvPicPr>
            <p:nvPr userDrawn="1"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" y="119"/>
              <a:ext cx="361" cy="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279400" algn="l" rtl="0" eaLnBrk="1" fontAlgn="base" hangingPunct="1">
        <a:spcBef>
          <a:spcPct val="20000"/>
        </a:spcBef>
        <a:spcAft>
          <a:spcPct val="0"/>
        </a:spcAft>
        <a:buSzPct val="60000"/>
        <a:buFont typeface="Wingdings 3" pitchFamily="18" charset="2"/>
        <a:buChar char=""/>
        <a:defRPr sz="2500">
          <a:solidFill>
            <a:schemeClr val="tx1"/>
          </a:solidFill>
          <a:latin typeface="+mn-lt"/>
          <a:cs typeface="+mn-cs"/>
        </a:defRPr>
      </a:lvl2pPr>
      <a:lvl3pPr marL="1209675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17663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913" y="260648"/>
            <a:ext cx="7812087" cy="3240360"/>
          </a:xfrm>
        </p:spPr>
        <p:txBody>
          <a:bodyPr/>
          <a:lstStyle/>
          <a:p>
            <a:pPr algn="ctr"/>
            <a:r>
              <a:rPr lang="es-ES" b="1" dirty="0" smtClean="0"/>
              <a:t>Casos individuales asistidos en México</a:t>
            </a:r>
            <a:br>
              <a:rPr lang="es-ES" b="1" dirty="0" smtClean="0"/>
            </a:br>
            <a:r>
              <a:rPr lang="es-ES" sz="2800" b="1" dirty="0" smtClean="0"/>
              <a:t>Enero 2012-Septiembre 2013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293096"/>
            <a:ext cx="7740650" cy="1872208"/>
          </a:xfrm>
        </p:spPr>
        <p:txBody>
          <a:bodyPr/>
          <a:lstStyle/>
          <a:p>
            <a:pPr algn="ctr"/>
            <a:r>
              <a:rPr lang="es-ES" b="1" dirty="0" smtClean="0"/>
              <a:t>COMITÉ INTERNACIONAL DE LA CRUZ ROJA</a:t>
            </a:r>
          </a:p>
          <a:p>
            <a:pPr algn="ctr"/>
            <a:r>
              <a:rPr lang="es-ES" sz="2000" b="1" dirty="0" smtClean="0"/>
              <a:t>Delegación Regional para México, América Central y Cuba. 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616530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 smtClean="0"/>
              <a:t>18 de noviembre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4638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b="1" dirty="0"/>
              <a:t>Asistencia individual en </a:t>
            </a:r>
            <a:r>
              <a:rPr lang="es-ES" sz="3200" b="1" dirty="0" smtClean="0"/>
              <a:t>Honduras y Guatemala</a:t>
            </a:r>
            <a:r>
              <a:rPr lang="es-ES" sz="3200" b="1" dirty="0"/>
              <a:t/>
            </a:r>
            <a:br>
              <a:rPr lang="es-ES" sz="3200" b="1" dirty="0"/>
            </a:br>
            <a:r>
              <a:rPr lang="es-ES" sz="2000" b="1" dirty="0"/>
              <a:t>Enero 2012-septiembre 2013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16824740"/>
              </p:ext>
            </p:extLst>
          </p:nvPr>
        </p:nvGraphicFramePr>
        <p:xfrm>
          <a:off x="1475656" y="2420888"/>
          <a:ext cx="728345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1725"/>
                <a:gridCol w="3641725"/>
              </a:tblGrid>
              <a:tr h="864096">
                <a:tc>
                  <a:txBody>
                    <a:bodyPr/>
                    <a:lstStyle/>
                    <a:p>
                      <a:r>
                        <a:rPr lang="fr-CH" dirty="0" smtClean="0"/>
                        <a:t>Guatemala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 smtClean="0"/>
                        <a:t>49</a:t>
                      </a:r>
                      <a:endParaRPr lang="en-GB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CH" dirty="0" smtClean="0"/>
                        <a:t>Honduras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 smtClean="0"/>
                        <a:t>84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1484313" y="4797152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s-ES" sz="1800" b="1" dirty="0" smtClean="0"/>
              <a:t>Los casos de personas salvadoreñas y nicaragüenses son seguidas desde México, por lo que están incluidas en lo cifra de 109 personas (señalada antes) 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xmlns="" val="95047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283450" cy="639291"/>
          </a:xfrm>
        </p:spPr>
        <p:txBody>
          <a:bodyPr/>
          <a:lstStyle/>
          <a:p>
            <a:pPr algn="ctr"/>
            <a:r>
              <a:rPr lang="es-ES" b="1" dirty="0" smtClean="0"/>
              <a:t>Otras necesidades</a:t>
            </a:r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23442" y="-319646"/>
            <a:ext cx="7283450" cy="63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9pPr>
          </a:lstStyle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s-ES" sz="3200" b="1" dirty="0" smtClean="0"/>
              <a:t>Albergues especializados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s-ES" sz="3200" b="1" dirty="0" smtClean="0"/>
              <a:t>Referir a instituciones de salud especializadas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s-ES" sz="3200" b="1" dirty="0" smtClean="0"/>
              <a:t>Acompañamiento de familiares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s-ES" sz="3200" b="1" dirty="0" smtClean="0"/>
              <a:t>Necesidades materiales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s-ES" sz="3200" b="1" dirty="0" smtClean="0"/>
              <a:t>Apoyo en regularización migratoria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s-ES" sz="3200" b="1" dirty="0" smtClean="0"/>
              <a:t>Apoyo psicológico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s-ES" sz="3200" b="1" dirty="0" smtClean="0"/>
              <a:t>Reinserción socio laboral</a:t>
            </a:r>
          </a:p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167775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850106"/>
          </a:xfrm>
        </p:spPr>
        <p:txBody>
          <a:bodyPr/>
          <a:lstStyle/>
          <a:p>
            <a:pPr algn="ctr"/>
            <a:r>
              <a:rPr lang="es-ES" b="1" dirty="0" smtClean="0"/>
              <a:t>Retos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340768"/>
            <a:ext cx="7560840" cy="5256584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Ampliar el mapeo existente de actores en México y en la región.</a:t>
            </a:r>
          </a:p>
          <a:p>
            <a:pPr algn="just"/>
            <a:r>
              <a:rPr lang="es-ES" dirty="0" smtClean="0"/>
              <a:t>Fortalecer la coordinación con diferentes actores en México y en la región.</a:t>
            </a:r>
          </a:p>
          <a:p>
            <a:pPr algn="just"/>
            <a:r>
              <a:rPr lang="es-ES" dirty="0" smtClean="0"/>
              <a:t>Fomentar el acceso de los migrantes a la atención integral en </a:t>
            </a:r>
            <a:r>
              <a:rPr lang="es-ES" dirty="0"/>
              <a:t>salud en </a:t>
            </a:r>
            <a:r>
              <a:rPr lang="es-ES" dirty="0" smtClean="0"/>
              <a:t>los países de origen y tránsito.</a:t>
            </a:r>
          </a:p>
          <a:p>
            <a:pPr algn="just"/>
            <a:r>
              <a:rPr lang="es-ES" dirty="0" smtClean="0"/>
              <a:t>Brindar oportunidades para que las personas se integren de manera plena a la sociedad.</a:t>
            </a:r>
          </a:p>
          <a:p>
            <a:pPr algn="just"/>
            <a:endParaRPr lang="es-ES" dirty="0" smtClean="0"/>
          </a:p>
          <a:p>
            <a:pPr marL="0" indent="0" algn="just"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117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Objetivo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988840"/>
            <a:ext cx="6984776" cy="2188840"/>
          </a:xfrm>
        </p:spPr>
        <p:txBody>
          <a:bodyPr/>
          <a:lstStyle/>
          <a:p>
            <a:pPr marL="0" indent="0" algn="ctr">
              <a:buNone/>
            </a:pPr>
            <a:r>
              <a:rPr lang="fr-CH" sz="3600" dirty="0" err="1" smtClean="0"/>
              <a:t>Compartir</a:t>
            </a:r>
            <a:r>
              <a:rPr lang="fr-CH" sz="3600" dirty="0"/>
              <a:t> </a:t>
            </a:r>
            <a:r>
              <a:rPr lang="fr-CH" sz="3600" dirty="0" err="1" smtClean="0"/>
              <a:t>información</a:t>
            </a:r>
            <a:r>
              <a:rPr lang="fr-CH" sz="3600" dirty="0" smtClean="0"/>
              <a:t> </a:t>
            </a:r>
            <a:r>
              <a:rPr lang="fr-CH" sz="3600" dirty="0" err="1" smtClean="0"/>
              <a:t>estadística</a:t>
            </a:r>
            <a:r>
              <a:rPr lang="fr-CH" sz="3600" dirty="0" smtClean="0"/>
              <a:t> y </a:t>
            </a:r>
            <a:r>
              <a:rPr lang="fr-CH" sz="3600" dirty="0" err="1" smtClean="0"/>
              <a:t>retos</a:t>
            </a:r>
            <a:r>
              <a:rPr lang="fr-CH" sz="3600" dirty="0" smtClean="0"/>
              <a:t> de los </a:t>
            </a:r>
            <a:r>
              <a:rPr lang="fr-CH" sz="3600" dirty="0" err="1" smtClean="0"/>
              <a:t>casos</a:t>
            </a:r>
            <a:r>
              <a:rPr lang="fr-CH" sz="3600" dirty="0" smtClean="0"/>
              <a:t> </a:t>
            </a:r>
            <a:r>
              <a:rPr lang="fr-CH" sz="3600" dirty="0" err="1" smtClean="0"/>
              <a:t>individuales</a:t>
            </a:r>
            <a:r>
              <a:rPr lang="fr-CH" sz="3600" dirty="0" smtClean="0"/>
              <a:t> que </a:t>
            </a:r>
            <a:r>
              <a:rPr lang="fr-CH" sz="3600" dirty="0" err="1" smtClean="0"/>
              <a:t>asiste</a:t>
            </a:r>
            <a:r>
              <a:rPr lang="fr-CH" sz="3600" dirty="0" smtClean="0"/>
              <a:t> el Comité </a:t>
            </a:r>
            <a:r>
              <a:rPr lang="fr-CH" sz="3600" dirty="0" err="1" smtClean="0"/>
              <a:t>Internacional</a:t>
            </a:r>
            <a:r>
              <a:rPr lang="fr-CH" sz="3600" dirty="0" smtClean="0"/>
              <a:t> de la Cruz </a:t>
            </a:r>
            <a:r>
              <a:rPr lang="fr-CH" sz="3600" dirty="0" err="1" smtClean="0"/>
              <a:t>Roja</a:t>
            </a:r>
            <a:r>
              <a:rPr lang="fr-CH" sz="3600" dirty="0" smtClean="0"/>
              <a:t>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2991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260648"/>
            <a:ext cx="7283450" cy="1143000"/>
          </a:xfrm>
        </p:spPr>
        <p:txBody>
          <a:bodyPr/>
          <a:lstStyle/>
          <a:p>
            <a:pPr algn="ctr"/>
            <a:r>
              <a:rPr lang="es-ES" b="1" dirty="0" smtClean="0"/>
              <a:t>Contenido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2060848"/>
            <a:ext cx="6995418" cy="4065315"/>
          </a:xfrm>
        </p:spPr>
        <p:txBody>
          <a:bodyPr/>
          <a:lstStyle/>
          <a:p>
            <a:pPr marL="0" indent="0">
              <a:buNone/>
            </a:pPr>
            <a:r>
              <a:rPr lang="es-ES" sz="4000" dirty="0" smtClean="0"/>
              <a:t>1. Actividades de asistencia CICR</a:t>
            </a:r>
          </a:p>
          <a:p>
            <a:pPr marL="0" indent="0">
              <a:buNone/>
            </a:pPr>
            <a:r>
              <a:rPr lang="es-ES" sz="4000" dirty="0" smtClean="0"/>
              <a:t>2. Asistencia individual</a:t>
            </a:r>
          </a:p>
          <a:p>
            <a:pPr marL="0" indent="0">
              <a:buNone/>
            </a:pPr>
            <a:r>
              <a:rPr lang="es-ES" sz="4000" dirty="0" smtClean="0"/>
              <a:t>3. Retos</a:t>
            </a:r>
            <a:endParaRPr lang="es-ES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238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83450" cy="1368152"/>
          </a:xfrm>
        </p:spPr>
        <p:txBody>
          <a:bodyPr/>
          <a:lstStyle/>
          <a:p>
            <a:pPr algn="ctr"/>
            <a:r>
              <a:rPr lang="fr-CH" sz="3200" b="1" dirty="0" err="1" smtClean="0"/>
              <a:t>Actividades</a:t>
            </a:r>
            <a:r>
              <a:rPr lang="fr-CH" sz="3200" b="1" dirty="0" smtClean="0"/>
              <a:t> de </a:t>
            </a:r>
            <a:r>
              <a:rPr lang="fr-CH" sz="3200" b="1" dirty="0" err="1" smtClean="0"/>
              <a:t>Asistencia</a:t>
            </a:r>
            <a:r>
              <a:rPr lang="fr-CH" sz="3200" b="1" dirty="0" smtClean="0"/>
              <a:t> de la </a:t>
            </a:r>
            <a:r>
              <a:rPr lang="fr-CH" sz="3200" b="1" dirty="0" err="1" smtClean="0"/>
              <a:t>Delegación</a:t>
            </a:r>
            <a:r>
              <a:rPr lang="fr-CH" sz="3200" b="1" dirty="0" smtClean="0"/>
              <a:t> </a:t>
            </a:r>
            <a:r>
              <a:rPr lang="fr-CH" sz="3200" b="1" dirty="0" err="1" smtClean="0"/>
              <a:t>Regional</a:t>
            </a:r>
            <a:r>
              <a:rPr lang="fr-CH" sz="3200" b="1" dirty="0" smtClean="0"/>
              <a:t> </a:t>
            </a:r>
            <a:r>
              <a:rPr lang="fr-CH" sz="3200" b="1" dirty="0" err="1" smtClean="0"/>
              <a:t>del</a:t>
            </a:r>
            <a:r>
              <a:rPr lang="fr-CH" sz="3200" b="1" dirty="0" smtClean="0"/>
              <a:t> CICR en </a:t>
            </a:r>
            <a:r>
              <a:rPr lang="fr-CH" sz="3200" b="1" dirty="0" err="1" smtClean="0"/>
              <a:t>materia</a:t>
            </a:r>
            <a:r>
              <a:rPr lang="fr-CH" sz="3200" b="1" dirty="0" smtClean="0"/>
              <a:t> </a:t>
            </a:r>
            <a:r>
              <a:rPr lang="fr-CH" sz="3200" b="1" dirty="0" err="1" smtClean="0"/>
              <a:t>migratoria</a:t>
            </a:r>
            <a:r>
              <a:rPr lang="fr-CH" sz="3200" b="1" dirty="0" smtClean="0"/>
              <a:t> </a:t>
            </a:r>
            <a:endParaRPr lang="en-GB" sz="32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187624" y="1700808"/>
            <a:ext cx="3384376" cy="554299"/>
          </a:xfrm>
        </p:spPr>
        <p:txBody>
          <a:bodyPr/>
          <a:lstStyle/>
          <a:p>
            <a:pPr marL="0" indent="0">
              <a:buNone/>
            </a:pPr>
            <a:r>
              <a:rPr lang="fr-CH" sz="2200" dirty="0" smtClean="0"/>
              <a:t>a) </a:t>
            </a:r>
            <a:r>
              <a:rPr lang="fr-CH" sz="2200" dirty="0" err="1" smtClean="0"/>
              <a:t>Casos</a:t>
            </a:r>
            <a:r>
              <a:rPr lang="fr-CH" sz="2200" dirty="0" smtClean="0"/>
              <a:t> </a:t>
            </a:r>
            <a:r>
              <a:rPr lang="fr-CH" sz="2200" dirty="0" err="1" smtClean="0"/>
              <a:t>individuales</a:t>
            </a:r>
            <a:r>
              <a:rPr lang="fr-CH" sz="2200" dirty="0" smtClean="0"/>
              <a:t>  </a:t>
            </a:r>
            <a:endParaRPr lang="en-GB" sz="2200" dirty="0"/>
          </a:p>
        </p:txBody>
      </p:sp>
      <p:pic>
        <p:nvPicPr>
          <p:cNvPr id="12" name="Picture 1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572000" y="1772816"/>
            <a:ext cx="2160240" cy="1440160"/>
          </a:xfrm>
          <a:prstGeom prst="rect">
            <a:avLst/>
          </a:prstGeom>
        </p:spPr>
      </p:pic>
      <p:sp>
        <p:nvSpPr>
          <p:cNvPr id="13" name="Content Placeholder 10"/>
          <p:cNvSpPr txBox="1">
            <a:spLocks/>
          </p:cNvSpPr>
          <p:nvPr/>
        </p:nvSpPr>
        <p:spPr bwMode="auto">
          <a:xfrm>
            <a:off x="1187624" y="3462648"/>
            <a:ext cx="3888432" cy="830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1688" indent="-2794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Font typeface="Wingdings 3" pitchFamily="18" charset="2"/>
              <a:buChar char=""/>
              <a:defRPr sz="2500">
                <a:solidFill>
                  <a:schemeClr val="tx1"/>
                </a:solidFill>
                <a:latin typeface="+mn-lt"/>
                <a:cs typeface="+mn-cs"/>
              </a:defRPr>
            </a:lvl2pPr>
            <a:lvl3pPr marL="1209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176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fr-CH" sz="2200" dirty="0"/>
              <a:t>b</a:t>
            </a:r>
            <a:r>
              <a:rPr lang="fr-CH" sz="2200" dirty="0" smtClean="0"/>
              <a:t>) </a:t>
            </a:r>
            <a:r>
              <a:rPr lang="fr-CH" sz="2200" dirty="0" err="1" smtClean="0"/>
              <a:t>Asistencia</a:t>
            </a:r>
            <a:r>
              <a:rPr lang="fr-CH" sz="2200" dirty="0" smtClean="0"/>
              <a:t> </a:t>
            </a:r>
            <a:r>
              <a:rPr lang="fr-CH" sz="2200" dirty="0" err="1" smtClean="0"/>
              <a:t>Médica</a:t>
            </a:r>
            <a:r>
              <a:rPr lang="fr-CH" sz="2200" dirty="0" smtClean="0"/>
              <a:t> </a:t>
            </a:r>
            <a:r>
              <a:rPr lang="fr-CH" sz="2200" dirty="0" err="1" smtClean="0"/>
              <a:t>Básica</a:t>
            </a:r>
            <a:endParaRPr lang="en-GB" sz="2200" dirty="0"/>
          </a:p>
        </p:txBody>
      </p:sp>
      <p:pic>
        <p:nvPicPr>
          <p:cNvPr id="14" name="Picture 67" descr="F:\12_02_migrantes Tenosique\12_02_migrantes_tenosique_2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9510" y="3429000"/>
            <a:ext cx="2490842" cy="1591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0"/>
          <p:cNvSpPr txBox="1">
            <a:spLocks/>
          </p:cNvSpPr>
          <p:nvPr/>
        </p:nvSpPr>
        <p:spPr bwMode="auto">
          <a:xfrm>
            <a:off x="1187624" y="5289623"/>
            <a:ext cx="3416424" cy="1235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1688" indent="-2794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Font typeface="Wingdings 3" pitchFamily="18" charset="2"/>
              <a:buChar char=""/>
              <a:defRPr sz="2500">
                <a:solidFill>
                  <a:schemeClr val="tx1"/>
                </a:solidFill>
                <a:latin typeface="+mn-lt"/>
                <a:cs typeface="+mn-cs"/>
              </a:defRPr>
            </a:lvl2pPr>
            <a:lvl3pPr marL="1209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176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fr-CH" sz="2200" dirty="0"/>
              <a:t>c</a:t>
            </a:r>
            <a:r>
              <a:rPr lang="fr-CH" sz="2200" dirty="0" smtClean="0"/>
              <a:t>) </a:t>
            </a:r>
            <a:r>
              <a:rPr lang="fr-CH" sz="2200" dirty="0" err="1" smtClean="0"/>
              <a:t>Apoyo</a:t>
            </a:r>
            <a:r>
              <a:rPr lang="fr-CH" sz="2200" dirty="0" smtClean="0"/>
              <a:t> a </a:t>
            </a:r>
            <a:r>
              <a:rPr lang="fr-CH" sz="2200" dirty="0" err="1" smtClean="0"/>
              <a:t>otros</a:t>
            </a:r>
            <a:r>
              <a:rPr lang="fr-CH" sz="2200" dirty="0" smtClean="0"/>
              <a:t> </a:t>
            </a:r>
            <a:r>
              <a:rPr lang="fr-CH" sz="2200" dirty="0" err="1" smtClean="0"/>
              <a:t>actores</a:t>
            </a:r>
            <a:r>
              <a:rPr lang="fr-CH" sz="2200" dirty="0" smtClean="0"/>
              <a:t> </a:t>
            </a:r>
            <a:r>
              <a:rPr lang="fr-CH" sz="2200" dirty="0" err="1" smtClean="0"/>
              <a:t>humanitarios</a:t>
            </a:r>
            <a:r>
              <a:rPr lang="fr-CH" sz="1800" dirty="0" smtClean="0"/>
              <a:t>(</a:t>
            </a:r>
            <a:r>
              <a:rPr lang="fr-CH" sz="1800" dirty="0" err="1" smtClean="0"/>
              <a:t>WatHab</a:t>
            </a:r>
            <a:r>
              <a:rPr lang="fr-CH" sz="1800" dirty="0" smtClean="0"/>
              <a:t>/</a:t>
            </a:r>
            <a:r>
              <a:rPr lang="fr-CH" sz="1800" dirty="0" err="1" smtClean="0"/>
              <a:t>Salud</a:t>
            </a:r>
            <a:r>
              <a:rPr lang="fr-CH" sz="1800" dirty="0" smtClean="0"/>
              <a:t>)</a:t>
            </a:r>
            <a:endParaRPr lang="en-GB" sz="220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32194" y="5289623"/>
            <a:ext cx="4163733" cy="146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924" t="-4924" r="-4924" b="-16667"/>
          <a:stretch>
            <a:fillRect/>
          </a:stretch>
        </p:blipFill>
        <p:spPr bwMode="auto">
          <a:xfrm>
            <a:off x="2077431" y="2124665"/>
            <a:ext cx="982401" cy="101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4 Imagen" descr="Descripción: http://gritamx.com/files/2010/04/logoCRM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3735" y="2191772"/>
            <a:ext cx="718185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4 Imagen" descr="Descripción: http://gritamx.com/files/2010/04/logoCRM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3735" y="3919964"/>
            <a:ext cx="718185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924" t="-4924" r="-4924" b="-16667"/>
          <a:stretch>
            <a:fillRect/>
          </a:stretch>
        </p:blipFill>
        <p:spPr bwMode="auto">
          <a:xfrm>
            <a:off x="2627783" y="6021288"/>
            <a:ext cx="864097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924" t="-4924" r="-4924" b="-16667"/>
          <a:stretch>
            <a:fillRect/>
          </a:stretch>
        </p:blipFill>
        <p:spPr bwMode="auto">
          <a:xfrm>
            <a:off x="2102262" y="3852857"/>
            <a:ext cx="982401" cy="101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388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25413"/>
            <a:ext cx="7283450" cy="711299"/>
          </a:xfrm>
        </p:spPr>
        <p:txBody>
          <a:bodyPr/>
          <a:lstStyle/>
          <a:p>
            <a:pPr algn="ctr"/>
            <a:r>
              <a:rPr lang="es-ES" sz="3200" b="1" dirty="0" smtClean="0"/>
              <a:t>Asistencia individual en México</a:t>
            </a:r>
            <a:br>
              <a:rPr lang="es-ES" sz="3200" b="1" dirty="0" smtClean="0"/>
            </a:br>
            <a:r>
              <a:rPr lang="es-ES" sz="2000" b="1" dirty="0" smtClean="0"/>
              <a:t>Enero 2012-septiembre 2013</a:t>
            </a:r>
            <a:endParaRPr lang="en-GB" sz="20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57386746"/>
              </p:ext>
            </p:extLst>
          </p:nvPr>
        </p:nvGraphicFramePr>
        <p:xfrm>
          <a:off x="1259632" y="1052736"/>
          <a:ext cx="770485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5656" y="606193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109  Personas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41375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707248"/>
              </p:ext>
            </p:extLst>
          </p:nvPr>
        </p:nvGraphicFramePr>
        <p:xfrm>
          <a:off x="1331641" y="1340768"/>
          <a:ext cx="734481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83450" cy="1143000"/>
          </a:xfrm>
        </p:spPr>
        <p:txBody>
          <a:bodyPr/>
          <a:lstStyle/>
          <a:p>
            <a:pPr algn="ctr"/>
            <a:r>
              <a:rPr lang="es-ES" b="1" dirty="0" smtClean="0"/>
              <a:t>Causas de los accidentes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16514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Nacionalidad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5672323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109 personas en total </a:t>
            </a:r>
            <a:endParaRPr lang="en-GB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15774955"/>
              </p:ext>
            </p:extLst>
          </p:nvPr>
        </p:nvGraphicFramePr>
        <p:xfrm>
          <a:off x="1259632" y="1124744"/>
          <a:ext cx="770485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9368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Edad</a:t>
            </a:r>
            <a:endParaRPr lang="en-GB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78963333"/>
              </p:ext>
            </p:extLst>
          </p:nvPr>
        </p:nvGraphicFramePr>
        <p:xfrm>
          <a:off x="1403648" y="1052736"/>
          <a:ext cx="748883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1845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25413"/>
            <a:ext cx="7283450" cy="783307"/>
          </a:xfrm>
        </p:spPr>
        <p:txBody>
          <a:bodyPr/>
          <a:lstStyle/>
          <a:p>
            <a:pPr algn="ctr"/>
            <a:r>
              <a:rPr lang="es-ES" b="1" dirty="0" smtClean="0"/>
              <a:t>Lugar del accidente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7632848" cy="5616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3634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C02_F02_FR">
  <a:themeElements>
    <a:clrScheme name="Template_C02_F02_FR 1">
      <a:dk1>
        <a:srgbClr val="1C1C1C"/>
      </a:dk1>
      <a:lt1>
        <a:srgbClr val="FFFFFF"/>
      </a:lt1>
      <a:dk2>
        <a:srgbClr val="F8F8F8"/>
      </a:dk2>
      <a:lt2>
        <a:srgbClr val="333333"/>
      </a:lt2>
      <a:accent1>
        <a:srgbClr val="006293"/>
      </a:accent1>
      <a:accent2>
        <a:srgbClr val="DCD1C0"/>
      </a:accent2>
      <a:accent3>
        <a:srgbClr val="FBFBFB"/>
      </a:accent3>
      <a:accent4>
        <a:srgbClr val="DADADA"/>
      </a:accent4>
      <a:accent5>
        <a:srgbClr val="AAB7C8"/>
      </a:accent5>
      <a:accent6>
        <a:srgbClr val="C7BDAE"/>
      </a:accent6>
      <a:hlink>
        <a:srgbClr val="0093DC"/>
      </a:hlink>
      <a:folHlink>
        <a:srgbClr val="00496E"/>
      </a:folHlink>
    </a:clrScheme>
    <a:fontScheme name="Template_C02_F02_F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C02_F02_FR 1">
        <a:dk1>
          <a:srgbClr val="1C1C1C"/>
        </a:dk1>
        <a:lt1>
          <a:srgbClr val="FFFFFF"/>
        </a:lt1>
        <a:dk2>
          <a:srgbClr val="F8F8F8"/>
        </a:dk2>
        <a:lt2>
          <a:srgbClr val="333333"/>
        </a:lt2>
        <a:accent1>
          <a:srgbClr val="006293"/>
        </a:accent1>
        <a:accent2>
          <a:srgbClr val="DCD1C0"/>
        </a:accent2>
        <a:accent3>
          <a:srgbClr val="FBFBFB"/>
        </a:accent3>
        <a:accent4>
          <a:srgbClr val="DADADA"/>
        </a:accent4>
        <a:accent5>
          <a:srgbClr val="AAB7C8"/>
        </a:accent5>
        <a:accent6>
          <a:srgbClr val="C7BDAE"/>
        </a:accent6>
        <a:hlink>
          <a:srgbClr val="0093DC"/>
        </a:hlink>
        <a:folHlink>
          <a:srgbClr val="00496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CICR Ibero 11sep13</Template>
  <TotalTime>1157</TotalTime>
  <Words>268</Words>
  <Application>Microsoft Office PowerPoint</Application>
  <PresentationFormat>Presentación en pantalla (4:3)</PresentationFormat>
  <Paragraphs>70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Template_C02_F02_FR</vt:lpstr>
      <vt:lpstr>Casos individuales asistidos en México Enero 2012-Septiembre 2013</vt:lpstr>
      <vt:lpstr>Objetivo</vt:lpstr>
      <vt:lpstr>Contenido</vt:lpstr>
      <vt:lpstr>Actividades de Asistencia de la Delegación Regional del CICR en materia migratoria </vt:lpstr>
      <vt:lpstr>Asistencia individual en México Enero 2012-septiembre 2013</vt:lpstr>
      <vt:lpstr>Causas de los accidentes</vt:lpstr>
      <vt:lpstr>Nacionalidad</vt:lpstr>
      <vt:lpstr>Edad</vt:lpstr>
      <vt:lpstr>Lugar del accidente</vt:lpstr>
      <vt:lpstr>Asistencia individual en Honduras y Guatemala Enero 2012-septiembre 2013</vt:lpstr>
      <vt:lpstr>Otras necesidades</vt:lpstr>
      <vt:lpstr>Retos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Accidentes y Traumatismos de las personas Migrantes</dc:title>
  <dc:creator>ICRC</dc:creator>
  <cp:lastModifiedBy>IT</cp:lastModifiedBy>
  <cp:revision>66</cp:revision>
  <dcterms:created xsi:type="dcterms:W3CDTF">2013-10-16T16:04:43Z</dcterms:created>
  <dcterms:modified xsi:type="dcterms:W3CDTF">2013-11-19T12:49:06Z</dcterms:modified>
</cp:coreProperties>
</file>